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2"/>
  </p:handoutMasterIdLst>
  <p:sldIdLst>
    <p:sldId id="256" r:id="rId2"/>
    <p:sldId id="257" r:id="rId3"/>
    <p:sldId id="264" r:id="rId4"/>
    <p:sldId id="259" r:id="rId5"/>
    <p:sldId id="258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3EAA73-56CF-409B-A737-BB33E351F119}" type="datetimeFigureOut">
              <a:rPr lang="en-GB" smtClean="0"/>
              <a:t>28/08/2023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CB24CF-F1C2-4BCD-82F7-94255E8E682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047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5BDF86B3-8867-4F0E-81D8-C159AE6A168E}" type="slidenum">
              <a:rPr lang="en-IE" smtClean="0"/>
              <a:t>‹#›</a:t>
            </a:fld>
            <a:endParaRPr lang="en-IE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057D9E2-CBA8-48FA-B873-915DD048DA05}" type="datetimeFigureOut">
              <a:rPr lang="en-IE" smtClean="0"/>
              <a:t>28/08/2023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pic>
        <p:nvPicPr>
          <p:cNvPr id="2" name="Picture 2" descr="2023 Rugby World Cup - Wikipedia">
            <a:extLst>
              <a:ext uri="{FF2B5EF4-FFF2-40B4-BE49-F238E27FC236}">
                <a16:creationId xmlns:a16="http://schemas.microsoft.com/office/drawing/2014/main" id="{A737286A-1EBC-DD57-4AA2-0AC330E1DE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186" y="245069"/>
            <a:ext cx="4609628" cy="5930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279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3361638C-37D5-71C5-3CF8-1B072DD93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D2073A3-EC28-8264-B845-18004BF3775A}"/>
              </a:ext>
            </a:extLst>
          </p:cNvPr>
          <p:cNvSpPr txBox="1"/>
          <p:nvPr/>
        </p:nvSpPr>
        <p:spPr>
          <a:xfrm>
            <a:off x="2255036" y="270419"/>
            <a:ext cx="46339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800" b="1" dirty="0">
                <a:solidFill>
                  <a:schemeClr val="accent1">
                    <a:lumMod val="50000"/>
                  </a:schemeClr>
                </a:solidFill>
              </a:rPr>
              <a:t>For Your Information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C382FD-CEC2-DC64-B3E9-CB9C2E25AFE9}"/>
              </a:ext>
            </a:extLst>
          </p:cNvPr>
          <p:cNvSpPr txBox="1"/>
          <p:nvPr/>
        </p:nvSpPr>
        <p:spPr>
          <a:xfrm>
            <a:off x="1619672" y="1268760"/>
            <a:ext cx="7146498" cy="4882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E" sz="1100" dirty="0"/>
              <a:t>Thank you for downloading this </a:t>
            </a:r>
            <a:r>
              <a:rPr lang="en-IE" sz="1100" dirty="0" err="1"/>
              <a:t>Seomra</a:t>
            </a:r>
            <a:r>
              <a:rPr lang="en-IE" sz="1100" dirty="0"/>
              <a:t> Ranga resource. We hope that you find it practical and useful in your classroom.</a:t>
            </a:r>
          </a:p>
          <a:p>
            <a:pPr>
              <a:lnSpc>
                <a:spcPct val="150000"/>
              </a:lnSpc>
            </a:pPr>
            <a:r>
              <a:rPr lang="en-IE" sz="1100" dirty="0"/>
              <a:t>Please be aware of the following conditions before using this resource.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b="1" u="sng" dirty="0"/>
              <a:t>Please DO: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Print and copy this resource so that you can use it with your pupils.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Make this resource available to your pupils in a private enclosed online space </a:t>
            </a:r>
            <a:r>
              <a:rPr lang="en-IE" sz="1100" dirty="0" err="1"/>
              <a:t>eg.</a:t>
            </a:r>
            <a:r>
              <a:rPr lang="en-IE" sz="1100" dirty="0"/>
              <a:t> Google Classroom, Seesaw, </a:t>
            </a:r>
            <a:r>
              <a:rPr lang="en-IE" sz="1100" dirty="0" err="1"/>
              <a:t>Edublogs</a:t>
            </a:r>
            <a:r>
              <a:rPr lang="en-IE" sz="1100" dirty="0"/>
              <a:t>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Tell others if you have found it useful.</a:t>
            </a:r>
            <a:br>
              <a:rPr lang="en-IE" sz="1100" dirty="0"/>
            </a:b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b="1" u="sng" dirty="0"/>
              <a:t>Please DO NOT: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Copy or share this resource (in part or whole) with others who have not joined our website. By becoming a member for themselves, they will help the site develop into the future.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Make this resource available on your school website for anyone to download.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Share  this resource with participants on any sort of course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1100" dirty="0"/>
              <a:t>Share this resource with other teachers in online groups </a:t>
            </a:r>
            <a:r>
              <a:rPr lang="en-IE" sz="1100" dirty="0" err="1"/>
              <a:t>eg.</a:t>
            </a:r>
            <a:r>
              <a:rPr lang="en-IE" sz="1100" dirty="0"/>
              <a:t> Facebook Groups, WhatsApp Groups etc.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E" sz="1100" dirty="0"/>
          </a:p>
          <a:p>
            <a:pPr>
              <a:lnSpc>
                <a:spcPct val="150000"/>
              </a:lnSpc>
            </a:pPr>
            <a:r>
              <a:rPr lang="en-IE" sz="1100" dirty="0"/>
              <a:t>Kind regards, </a:t>
            </a:r>
            <a:r>
              <a:rPr lang="en-IE" sz="1100" dirty="0" err="1"/>
              <a:t>Seomra</a:t>
            </a:r>
            <a:r>
              <a:rPr lang="en-IE" sz="1100" dirty="0"/>
              <a:t> Ranga</a:t>
            </a:r>
          </a:p>
        </p:txBody>
      </p:sp>
    </p:spTree>
    <p:extLst>
      <p:ext uri="{BB962C8B-B14F-4D97-AF65-F5344CB8AC3E}">
        <p14:creationId xmlns:p14="http://schemas.microsoft.com/office/powerpoint/2010/main" val="1994898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4449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Bíonn</a:t>
            </a:r>
            <a:r>
              <a:rPr lang="en-IE" sz="2400" dirty="0"/>
              <a:t> an Corn </a:t>
            </a:r>
            <a:r>
              <a:rPr lang="en-IE" sz="2400" dirty="0" err="1"/>
              <a:t>Domhanda</a:t>
            </a:r>
            <a:r>
              <a:rPr lang="en-IE" sz="2400" dirty="0"/>
              <a:t> Rugbaí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siúl</a:t>
            </a:r>
            <a:r>
              <a:rPr lang="en-IE" sz="2400" dirty="0"/>
              <a:t> </a:t>
            </a:r>
            <a:r>
              <a:rPr lang="en-IE" sz="2400" dirty="0" err="1"/>
              <a:t>gach</a:t>
            </a:r>
            <a:r>
              <a:rPr lang="en-IE" sz="2400" dirty="0"/>
              <a:t> 4 </a:t>
            </a:r>
            <a:r>
              <a:rPr lang="en-IE" sz="2400" dirty="0" err="1"/>
              <a:t>bliana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Beidh</a:t>
            </a:r>
            <a:r>
              <a:rPr lang="en-IE" sz="2400" dirty="0"/>
              <a:t> 2023 mar an 10ú Corn </a:t>
            </a:r>
            <a:r>
              <a:rPr lang="en-IE" sz="2400" dirty="0" err="1"/>
              <a:t>Domhanda</a:t>
            </a:r>
            <a:r>
              <a:rPr lang="en-IE" sz="2400" dirty="0"/>
              <a:t> Rugbaí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Seo an </a:t>
            </a:r>
            <a:r>
              <a:rPr lang="en-IE" sz="2400" dirty="0" err="1"/>
              <a:t>dara</a:t>
            </a:r>
            <a:r>
              <a:rPr lang="en-IE" sz="2400" dirty="0"/>
              <a:t> </a:t>
            </a:r>
            <a:r>
              <a:rPr lang="en-IE" sz="2400" dirty="0" err="1"/>
              <a:t>uair</a:t>
            </a:r>
            <a:r>
              <a:rPr lang="en-IE" sz="2400" dirty="0"/>
              <a:t> </a:t>
            </a:r>
            <a:r>
              <a:rPr lang="en-IE" sz="2400" dirty="0" err="1"/>
              <a:t>dó</a:t>
            </a:r>
            <a:r>
              <a:rPr lang="en-IE" sz="2400" dirty="0"/>
              <a:t> </a:t>
            </a:r>
            <a:r>
              <a:rPr lang="en-IE" sz="2400" dirty="0" err="1"/>
              <a:t>bheith</a:t>
            </a:r>
            <a:r>
              <a:rPr lang="en-IE" sz="2400" dirty="0"/>
              <a:t> sa </a:t>
            </a:r>
            <a:r>
              <a:rPr lang="en-IE" sz="2400" dirty="0" err="1"/>
              <a:t>Fhrainc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Bhuaigh</a:t>
            </a:r>
            <a:r>
              <a:rPr lang="en-IE" sz="2400" dirty="0"/>
              <a:t> an </a:t>
            </a:r>
            <a:r>
              <a:rPr lang="en-IE" sz="2400" dirty="0" err="1"/>
              <a:t>Fhrainc</a:t>
            </a:r>
            <a:r>
              <a:rPr lang="en-IE" sz="2400" dirty="0"/>
              <a:t> an </a:t>
            </a:r>
            <a:r>
              <a:rPr lang="en-IE" sz="2400" dirty="0" err="1"/>
              <a:t>seans</a:t>
            </a:r>
            <a:r>
              <a:rPr lang="en-IE" sz="2400" dirty="0"/>
              <a:t>  an Corn </a:t>
            </a:r>
            <a:r>
              <a:rPr lang="en-IE" sz="2400" dirty="0" err="1"/>
              <a:t>Domhanda</a:t>
            </a:r>
            <a:r>
              <a:rPr lang="en-IE" sz="2400" dirty="0"/>
              <a:t> Rugbaí a </a:t>
            </a:r>
            <a:r>
              <a:rPr lang="en-IE" sz="2400" dirty="0" err="1"/>
              <a:t>óstú</a:t>
            </a:r>
            <a:r>
              <a:rPr lang="en-IE" sz="2400" dirty="0"/>
              <a:t> ag </a:t>
            </a:r>
            <a:r>
              <a:rPr lang="en-IE" sz="2400" dirty="0" err="1"/>
              <a:t>cruinniú</a:t>
            </a:r>
            <a:r>
              <a:rPr lang="en-IE" sz="2400" dirty="0"/>
              <a:t> </a:t>
            </a:r>
            <a:r>
              <a:rPr lang="en-IE" sz="2400" dirty="0" err="1"/>
              <a:t>i</a:t>
            </a:r>
            <a:r>
              <a:rPr lang="en-IE" sz="2400" dirty="0"/>
              <a:t> </a:t>
            </a:r>
            <a:r>
              <a:rPr lang="en-IE" sz="2400" dirty="0" err="1"/>
              <a:t>Londain</a:t>
            </a:r>
            <a:r>
              <a:rPr lang="en-IE" sz="2400" dirty="0"/>
              <a:t>, Samhain 2017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915816" y="1268760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Cúlra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CA61215E-B134-21E3-453B-5BC6A79D5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710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Seomra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Domhanda Rugbaí  2023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21351" y="2238979"/>
            <a:ext cx="428355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Faigheann buaiteoirí Corn Domhanda Rugbaí Corn  Webb Ellis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Deirtear gur ainmníodh an corn i ndiaidh William Webb Ellis, ceapadóir an cluiche rugbaí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IE" sz="2000" dirty="0"/>
              <a:t>Ba é foireann an Afraic Theas a bhuaigh an Corn Domhanda Rugbaí in 2019, sa tSeapáin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46984" y="1268760"/>
            <a:ext cx="2669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An Corn</a:t>
            </a:r>
          </a:p>
        </p:txBody>
      </p:sp>
      <p:pic>
        <p:nvPicPr>
          <p:cNvPr id="1026" name="Picture 2" descr="File:Rugby World Cup Troph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76646"/>
            <a:ext cx="2620002" cy="3943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E71FCADC-F216-D06C-1C43-A8EAF73791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5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1480305" y="235794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Tír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ina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mbheid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sé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Fhrainc</a:t>
            </a:r>
            <a:endParaRPr lang="en-IE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5257841" y="235794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Dátaí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en-IE" b="1" dirty="0"/>
              <a:t>M.F. 8 – </a:t>
            </a:r>
          </a:p>
          <a:p>
            <a:pPr algn="ctr"/>
            <a:r>
              <a:rPr lang="en-IE" b="1" dirty="0"/>
              <a:t>Samhain 28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1480305" y="414908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Líon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tíre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en-IE" b="1" dirty="0"/>
              <a:t>20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257841" y="4149080"/>
            <a:ext cx="2674885" cy="1296144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Líon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en-IE" b="1" dirty="0" err="1">
                <a:solidFill>
                  <a:schemeClr val="accent1">
                    <a:lumMod val="50000"/>
                  </a:schemeClr>
                </a:solidFill>
              </a:rPr>
              <a:t>láthair</a:t>
            </a:r>
            <a:r>
              <a:rPr lang="en-IE" b="1" dirty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pPr algn="ctr"/>
            <a:r>
              <a:rPr lang="en-IE" b="1" dirty="0"/>
              <a:t>9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237384" y="1330988"/>
            <a:ext cx="29523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Staitisticí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76D714D7-F5A0-0659-E814-F74C883E2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34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92900" y="2181044"/>
            <a:ext cx="42835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2800" dirty="0" err="1"/>
              <a:t>Tá</a:t>
            </a:r>
            <a:r>
              <a:rPr lang="en-IE" sz="2800" dirty="0"/>
              <a:t> </a:t>
            </a:r>
            <a:r>
              <a:rPr lang="en-IE" sz="2800" dirty="0" err="1"/>
              <a:t>dathanna</a:t>
            </a:r>
            <a:r>
              <a:rPr lang="en-IE" sz="2800" dirty="0"/>
              <a:t> </a:t>
            </a:r>
            <a:r>
              <a:rPr lang="en-IE" sz="2800" dirty="0" err="1"/>
              <a:t>bratach</a:t>
            </a:r>
            <a:r>
              <a:rPr lang="en-IE" sz="2800" dirty="0"/>
              <a:t> </a:t>
            </a:r>
            <a:r>
              <a:rPr lang="en-IE" sz="2800" dirty="0" err="1"/>
              <a:t>na</a:t>
            </a:r>
            <a:r>
              <a:rPr lang="en-IE" sz="2800" dirty="0"/>
              <a:t> </a:t>
            </a:r>
            <a:r>
              <a:rPr lang="en-IE" sz="2800" dirty="0" err="1"/>
              <a:t>Fraince</a:t>
            </a:r>
            <a:r>
              <a:rPr lang="en-IE" sz="2800" dirty="0"/>
              <a:t> (gorm, </a:t>
            </a:r>
            <a:r>
              <a:rPr lang="en-IE" sz="2800" dirty="0" err="1"/>
              <a:t>bán</a:t>
            </a:r>
            <a:r>
              <a:rPr lang="en-IE" sz="2800" dirty="0"/>
              <a:t>, </a:t>
            </a:r>
            <a:r>
              <a:rPr lang="en-IE" sz="2800" dirty="0" err="1"/>
              <a:t>dearg</a:t>
            </a:r>
            <a:r>
              <a:rPr lang="en-IE" sz="2800" dirty="0"/>
              <a:t>) sa </a:t>
            </a:r>
            <a:r>
              <a:rPr lang="en-IE" sz="2800" dirty="0" err="1"/>
              <a:t>lógó</a:t>
            </a:r>
            <a:r>
              <a:rPr lang="en-IE" sz="2800" dirty="0"/>
              <a:t> do </a:t>
            </a:r>
            <a:r>
              <a:rPr lang="en-IE" sz="2800" dirty="0" err="1"/>
              <a:t>Chorn</a:t>
            </a:r>
            <a:r>
              <a:rPr lang="en-IE" sz="2800" dirty="0"/>
              <a:t> </a:t>
            </a:r>
            <a:r>
              <a:rPr lang="en-IE" sz="2800" dirty="0" err="1"/>
              <a:t>Domhanda</a:t>
            </a:r>
            <a:r>
              <a:rPr lang="en-IE" sz="2800" dirty="0"/>
              <a:t> Rugbaí 2023. </a:t>
            </a:r>
            <a:r>
              <a:rPr lang="en-IE" sz="2800" dirty="0" err="1"/>
              <a:t>Feictear</a:t>
            </a:r>
            <a:r>
              <a:rPr lang="en-IE" sz="2800" dirty="0"/>
              <a:t> </a:t>
            </a:r>
            <a:r>
              <a:rPr lang="en-IE" sz="2800" dirty="0" err="1"/>
              <a:t>liathróidí</a:t>
            </a:r>
            <a:r>
              <a:rPr lang="en-IE" sz="2800" dirty="0"/>
              <a:t> rugbaí ag </a:t>
            </a:r>
            <a:r>
              <a:rPr lang="en-IE" sz="2800" dirty="0" err="1"/>
              <a:t>teacht</a:t>
            </a:r>
            <a:r>
              <a:rPr lang="en-IE" sz="2800" dirty="0"/>
              <a:t> le </a:t>
            </a:r>
            <a:r>
              <a:rPr lang="en-IE" sz="2800" dirty="0" err="1"/>
              <a:t>chéile</a:t>
            </a:r>
            <a:r>
              <a:rPr lang="en-IE" sz="2800" dirty="0"/>
              <a:t> </a:t>
            </a:r>
            <a:r>
              <a:rPr lang="en-IE" sz="2800" dirty="0" err="1"/>
              <a:t>cosúil</a:t>
            </a:r>
            <a:r>
              <a:rPr lang="en-IE" sz="2800" dirty="0"/>
              <a:t> le </a:t>
            </a:r>
            <a:r>
              <a:rPr lang="en-IE" sz="2800" dirty="0" err="1"/>
              <a:t>croi</a:t>
            </a:r>
            <a:r>
              <a:rPr lang="en-IE" sz="2800" dirty="0"/>
              <a:t> ag </a:t>
            </a:r>
            <a:r>
              <a:rPr lang="en-IE" sz="2800" dirty="0" err="1"/>
              <a:t>bualadh</a:t>
            </a:r>
            <a:r>
              <a:rPr lang="en-IE" sz="2800" dirty="0"/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46984" y="1268760"/>
            <a:ext cx="2221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Lógó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6C64B60C-6DFC-319D-B771-5DEB2D231A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83616"/>
            <a:ext cx="3603854" cy="463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0E8DBCF5-C0EA-F876-EE49-7CE5F07DBD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462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459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200" dirty="0" err="1"/>
              <a:t>Beidh</a:t>
            </a:r>
            <a:r>
              <a:rPr lang="en-IE" sz="2200" dirty="0"/>
              <a:t> 20 </a:t>
            </a:r>
            <a:r>
              <a:rPr lang="en-IE" sz="2200" dirty="0" err="1"/>
              <a:t>fhoireann</a:t>
            </a:r>
            <a:r>
              <a:rPr lang="en-IE" sz="2200" dirty="0"/>
              <a:t> </a:t>
            </a:r>
            <a:r>
              <a:rPr lang="en-IE" sz="2200" dirty="0" err="1"/>
              <a:t>i</a:t>
            </a:r>
            <a:r>
              <a:rPr lang="en-IE" sz="2200" dirty="0"/>
              <a:t> </a:t>
            </a:r>
            <a:r>
              <a:rPr lang="en-IE" sz="2200" dirty="0" err="1"/>
              <a:t>gcomortasaíocht</a:t>
            </a:r>
            <a:r>
              <a:rPr lang="en-IE" sz="2200" dirty="0"/>
              <a:t> do </a:t>
            </a:r>
            <a:r>
              <a:rPr lang="en-IE" sz="2200" dirty="0" err="1"/>
              <a:t>Chorn</a:t>
            </a:r>
            <a:r>
              <a:rPr lang="en-IE" sz="2200" dirty="0"/>
              <a:t> </a:t>
            </a:r>
            <a:r>
              <a:rPr lang="en-IE" sz="2200" dirty="0" err="1"/>
              <a:t>Domhanda</a:t>
            </a:r>
            <a:r>
              <a:rPr lang="en-IE" sz="2200" dirty="0"/>
              <a:t> Rugbaí  2023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200" dirty="0" err="1"/>
              <a:t>Beidh</a:t>
            </a:r>
            <a:r>
              <a:rPr lang="en-IE" sz="2200" dirty="0"/>
              <a:t> an 20 </a:t>
            </a:r>
            <a:r>
              <a:rPr lang="en-IE" sz="2200" dirty="0" err="1"/>
              <a:t>foireann</a:t>
            </a:r>
            <a:r>
              <a:rPr lang="en-IE" sz="2200" dirty="0"/>
              <a:t> </a:t>
            </a:r>
            <a:r>
              <a:rPr lang="en-IE" sz="2200" dirty="0" err="1"/>
              <a:t>roinnte</a:t>
            </a:r>
            <a:r>
              <a:rPr lang="en-IE" sz="2200" dirty="0"/>
              <a:t> </a:t>
            </a:r>
            <a:r>
              <a:rPr lang="en-IE" sz="2200" dirty="0" err="1"/>
              <a:t>i</a:t>
            </a:r>
            <a:r>
              <a:rPr lang="en-IE" sz="2200" dirty="0"/>
              <a:t> 4 </a:t>
            </a:r>
            <a:r>
              <a:rPr lang="en-IE" sz="2200" dirty="0" err="1"/>
              <a:t>linn</a:t>
            </a:r>
            <a:r>
              <a:rPr lang="en-IE" sz="2200" dirty="0"/>
              <a:t> do 5 </a:t>
            </a:r>
            <a:r>
              <a:rPr lang="en-IE" sz="2200" dirty="0" err="1"/>
              <a:t>fhoireann</a:t>
            </a:r>
            <a:endParaRPr lang="en-IE" sz="22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200" dirty="0" err="1"/>
              <a:t>Bhain</a:t>
            </a:r>
            <a:r>
              <a:rPr lang="en-IE" sz="2200" dirty="0"/>
              <a:t> 12 </a:t>
            </a:r>
            <a:r>
              <a:rPr lang="en-IE" sz="2200" dirty="0" err="1"/>
              <a:t>foireann</a:t>
            </a:r>
            <a:r>
              <a:rPr lang="en-IE" sz="2200" dirty="0"/>
              <a:t> </a:t>
            </a:r>
            <a:r>
              <a:rPr lang="en-IE" sz="2200" dirty="0" err="1"/>
              <a:t>cáilíocht</a:t>
            </a:r>
            <a:r>
              <a:rPr lang="en-IE" sz="2200" dirty="0"/>
              <a:t> </a:t>
            </a:r>
            <a:r>
              <a:rPr lang="en-IE" sz="2200" dirty="0" err="1"/>
              <a:t>amach</a:t>
            </a:r>
            <a:r>
              <a:rPr lang="en-IE" sz="2200" dirty="0"/>
              <a:t> </a:t>
            </a:r>
            <a:r>
              <a:rPr lang="en-IE" sz="2200" dirty="0" err="1"/>
              <a:t>nuair</a:t>
            </a:r>
            <a:r>
              <a:rPr lang="en-IE" sz="2200" dirty="0"/>
              <a:t> a </a:t>
            </a:r>
            <a:r>
              <a:rPr lang="en-IE" sz="2200" dirty="0" err="1"/>
              <a:t>chríochnaigh</a:t>
            </a:r>
            <a:r>
              <a:rPr lang="en-IE" sz="2200" dirty="0"/>
              <a:t> </a:t>
            </a:r>
            <a:r>
              <a:rPr lang="en-IE" sz="2200" dirty="0" err="1"/>
              <a:t>siad</a:t>
            </a:r>
            <a:r>
              <a:rPr lang="en-IE" sz="2200" dirty="0"/>
              <a:t> </a:t>
            </a:r>
            <a:r>
              <a:rPr lang="en-IE" sz="2200" dirty="0" err="1"/>
              <a:t>ar</a:t>
            </a:r>
            <a:r>
              <a:rPr lang="en-IE" sz="2200" dirty="0"/>
              <a:t> </a:t>
            </a:r>
            <a:r>
              <a:rPr lang="en-IE" sz="2200" dirty="0" err="1"/>
              <a:t>bharr</a:t>
            </a:r>
            <a:r>
              <a:rPr lang="en-IE" sz="2200" dirty="0"/>
              <a:t> a </a:t>
            </a:r>
            <a:r>
              <a:rPr lang="en-IE" sz="2200" dirty="0" err="1"/>
              <a:t>linn</a:t>
            </a:r>
            <a:r>
              <a:rPr lang="en-IE" sz="2200" dirty="0"/>
              <a:t> </a:t>
            </a:r>
            <a:r>
              <a:rPr lang="en-IE" sz="2200" dirty="0" err="1"/>
              <a:t>i</a:t>
            </a:r>
            <a:r>
              <a:rPr lang="en-IE" sz="2200" dirty="0"/>
              <a:t> </a:t>
            </a:r>
            <a:r>
              <a:rPr lang="en-IE" sz="2200" dirty="0" err="1"/>
              <a:t>gCorn</a:t>
            </a:r>
            <a:r>
              <a:rPr lang="en-IE" sz="2200" dirty="0"/>
              <a:t> </a:t>
            </a:r>
            <a:r>
              <a:rPr lang="en-IE" sz="2200" dirty="0" err="1"/>
              <a:t>Domhanda</a:t>
            </a:r>
            <a:r>
              <a:rPr lang="en-IE" sz="2200" dirty="0"/>
              <a:t> Rugbaí 2019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200" dirty="0" err="1"/>
              <a:t>Bhain</a:t>
            </a:r>
            <a:r>
              <a:rPr lang="en-IE" sz="2200" dirty="0"/>
              <a:t> 8 </a:t>
            </a:r>
            <a:r>
              <a:rPr lang="en-IE" sz="2200" dirty="0" err="1"/>
              <a:t>foireann</a:t>
            </a:r>
            <a:r>
              <a:rPr lang="en-IE" sz="2200" dirty="0"/>
              <a:t> </a:t>
            </a:r>
            <a:r>
              <a:rPr lang="en-IE" sz="2200" dirty="0" err="1"/>
              <a:t>cáilíocht</a:t>
            </a:r>
            <a:r>
              <a:rPr lang="en-IE" sz="2200" dirty="0"/>
              <a:t> </a:t>
            </a:r>
            <a:r>
              <a:rPr lang="en-IE" sz="2200" dirty="0" err="1"/>
              <a:t>amach</a:t>
            </a:r>
            <a:r>
              <a:rPr lang="en-IE" sz="2200" dirty="0"/>
              <a:t> </a:t>
            </a:r>
            <a:r>
              <a:rPr lang="en-IE" sz="2200" dirty="0" err="1"/>
              <a:t>i</a:t>
            </a:r>
            <a:r>
              <a:rPr lang="en-IE" sz="2200" dirty="0"/>
              <a:t> </a:t>
            </a:r>
            <a:r>
              <a:rPr lang="en-IE" sz="2200" dirty="0" err="1"/>
              <a:t>gcomórtaisí</a:t>
            </a:r>
            <a:r>
              <a:rPr lang="en-IE" sz="2200" dirty="0"/>
              <a:t> </a:t>
            </a:r>
            <a:r>
              <a:rPr lang="en-IE" sz="2200" dirty="0" err="1"/>
              <a:t>cáilíochta</a:t>
            </a:r>
            <a:r>
              <a:rPr lang="en-IE" sz="2200" dirty="0"/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841" y="1298200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Structúr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B05FCF18-7C8D-3158-E4D9-CC64E85D8E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788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584916" y="1844824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Linn A</a:t>
            </a:r>
          </a:p>
          <a:p>
            <a:pPr algn="ctr"/>
            <a:r>
              <a:rPr lang="en-IE" sz="1600" b="1" dirty="0"/>
              <a:t>An Nua-</a:t>
            </a:r>
            <a:r>
              <a:rPr lang="en-IE" sz="1600" b="1" dirty="0" err="1"/>
              <a:t>Shéalainn</a:t>
            </a:r>
            <a:endParaRPr lang="en-IE" sz="1600" b="1" dirty="0"/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Fhrainc</a:t>
            </a:r>
            <a:endParaRPr lang="en-IE" b="1" dirty="0"/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Iodáil</a:t>
            </a:r>
            <a:endParaRPr lang="en-IE" b="1" dirty="0"/>
          </a:p>
          <a:p>
            <a:pPr algn="ctr"/>
            <a:r>
              <a:rPr lang="en-IE" b="1" dirty="0" err="1"/>
              <a:t>Uragua</a:t>
            </a:r>
            <a:endParaRPr lang="en-IE" b="1" dirty="0"/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Namaib</a:t>
            </a:r>
            <a:endParaRPr lang="en-IE" b="1" dirty="0"/>
          </a:p>
        </p:txBody>
      </p:sp>
      <p:sp>
        <p:nvSpPr>
          <p:cNvPr id="9" name="Rounded Rectangle 8"/>
          <p:cNvSpPr/>
          <p:nvPr/>
        </p:nvSpPr>
        <p:spPr>
          <a:xfrm>
            <a:off x="5098482" y="1844824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Linn B</a:t>
            </a:r>
          </a:p>
          <a:p>
            <a:pPr algn="ctr"/>
            <a:r>
              <a:rPr lang="en-IE" b="1" dirty="0"/>
              <a:t>An Afraic Theas</a:t>
            </a:r>
          </a:p>
          <a:p>
            <a:pPr algn="ctr"/>
            <a:r>
              <a:rPr lang="en-IE" b="1" dirty="0"/>
              <a:t>Éire</a:t>
            </a:r>
          </a:p>
          <a:p>
            <a:pPr algn="ctr"/>
            <a:r>
              <a:rPr lang="en-IE" b="1" dirty="0" err="1"/>
              <a:t>Albain</a:t>
            </a:r>
            <a:endParaRPr lang="en-IE" b="1" dirty="0"/>
          </a:p>
          <a:p>
            <a:pPr algn="ctr"/>
            <a:r>
              <a:rPr lang="en-IE" b="1" dirty="0"/>
              <a:t>Tonga</a:t>
            </a:r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Rómáin</a:t>
            </a:r>
            <a:endParaRPr lang="en-IE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1584916" y="4293096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Linn C</a:t>
            </a:r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Astráil</a:t>
            </a:r>
            <a:endParaRPr lang="en-IE" b="1" dirty="0"/>
          </a:p>
          <a:p>
            <a:pPr algn="ctr"/>
            <a:r>
              <a:rPr lang="en-IE" sz="1600" b="1" dirty="0"/>
              <a:t>An </a:t>
            </a:r>
            <a:r>
              <a:rPr lang="en-IE" sz="1600" b="1" dirty="0" err="1"/>
              <a:t>Bhreatain</a:t>
            </a:r>
            <a:r>
              <a:rPr lang="en-IE" sz="1600" b="1" dirty="0"/>
              <a:t> Bheag</a:t>
            </a:r>
          </a:p>
          <a:p>
            <a:pPr algn="ctr"/>
            <a:r>
              <a:rPr lang="en-IE" b="1" dirty="0" err="1"/>
              <a:t>Fidsí</a:t>
            </a:r>
            <a:endParaRPr lang="en-IE" b="1" dirty="0"/>
          </a:p>
          <a:p>
            <a:pPr algn="ctr"/>
            <a:r>
              <a:rPr lang="en-IE" b="1" dirty="0"/>
              <a:t>An </a:t>
            </a:r>
            <a:r>
              <a:rPr lang="en-IE" b="1" dirty="0" err="1"/>
              <a:t>tSeoirsia</a:t>
            </a:r>
            <a:endParaRPr lang="en-IE" b="1" dirty="0"/>
          </a:p>
          <a:p>
            <a:pPr algn="ctr"/>
            <a:r>
              <a:rPr lang="en-IE" b="1" dirty="0" err="1"/>
              <a:t>AnPhortaingéil</a:t>
            </a:r>
            <a:endParaRPr lang="en-IE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5098482" y="4293096"/>
            <a:ext cx="2674885" cy="2088232"/>
          </a:xfrm>
          <a:prstGeom prst="roundRect">
            <a:avLst/>
          </a:prstGeom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b="1" u="sng" dirty="0">
                <a:solidFill>
                  <a:schemeClr val="accent1">
                    <a:lumMod val="50000"/>
                  </a:schemeClr>
                </a:solidFill>
              </a:rPr>
              <a:t>Linn D</a:t>
            </a:r>
          </a:p>
          <a:p>
            <a:pPr algn="ctr"/>
            <a:r>
              <a:rPr lang="en-IE" b="1" dirty="0" err="1"/>
              <a:t>Sasana</a:t>
            </a:r>
            <a:endParaRPr lang="en-IE" b="1" dirty="0"/>
          </a:p>
          <a:p>
            <a:pPr algn="ctr"/>
            <a:r>
              <a:rPr lang="en-GB" b="1" dirty="0"/>
              <a:t>An </a:t>
            </a:r>
            <a:r>
              <a:rPr lang="en-GB" b="1" dirty="0" err="1"/>
              <a:t>Airgintín</a:t>
            </a:r>
            <a:endParaRPr lang="en-GB" b="1" dirty="0"/>
          </a:p>
          <a:p>
            <a:pPr algn="ctr"/>
            <a:r>
              <a:rPr lang="en-GB" b="1" dirty="0"/>
              <a:t>An </a:t>
            </a:r>
            <a:r>
              <a:rPr lang="en-GB" b="1" dirty="0" err="1"/>
              <a:t>tSeapáin</a:t>
            </a:r>
            <a:endParaRPr lang="en-GB" b="1" dirty="0"/>
          </a:p>
          <a:p>
            <a:pPr algn="ctr"/>
            <a:r>
              <a:rPr lang="en-IE" b="1" dirty="0" err="1"/>
              <a:t>Samó</a:t>
            </a:r>
            <a:endParaRPr lang="en-IE" b="1" dirty="0"/>
          </a:p>
          <a:p>
            <a:pPr algn="ctr"/>
            <a:r>
              <a:rPr lang="en-GB" b="1" dirty="0"/>
              <a:t>An </a:t>
            </a:r>
            <a:r>
              <a:rPr lang="en-GB" b="1" dirty="0" err="1"/>
              <a:t>tSile</a:t>
            </a:r>
            <a:endParaRPr lang="en-IE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347864" y="1089303"/>
            <a:ext cx="23830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>
                <a:solidFill>
                  <a:schemeClr val="accent1">
                    <a:lumMod val="50000"/>
                  </a:schemeClr>
                </a:solidFill>
              </a:rPr>
              <a:t>Na Linn</a:t>
            </a:r>
          </a:p>
        </p:txBody>
      </p:sp>
      <p:pic>
        <p:nvPicPr>
          <p:cNvPr id="6" name="Picture 2" descr="2023 Rugby World Cup - Wikipedia">
            <a:extLst>
              <a:ext uri="{FF2B5EF4-FFF2-40B4-BE49-F238E27FC236}">
                <a16:creationId xmlns:a16="http://schemas.microsoft.com/office/drawing/2014/main" id="{3E3D7940-A123-431B-2C39-F09FBF0D74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47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627287"/>
            <a:ext cx="763284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I </a:t>
            </a:r>
            <a:r>
              <a:rPr lang="en-IE" sz="2400" dirty="0" err="1"/>
              <a:t>ngach</a:t>
            </a:r>
            <a:r>
              <a:rPr lang="en-IE" sz="2400" dirty="0"/>
              <a:t> </a:t>
            </a:r>
            <a:r>
              <a:rPr lang="en-IE" sz="2400" dirty="0" err="1"/>
              <a:t>linn</a:t>
            </a:r>
            <a:r>
              <a:rPr lang="en-IE" sz="2400" dirty="0"/>
              <a:t> </a:t>
            </a:r>
            <a:r>
              <a:rPr lang="en-IE" sz="2400" dirty="0" err="1"/>
              <a:t>beidh</a:t>
            </a:r>
            <a:r>
              <a:rPr lang="en-IE" sz="2400" dirty="0"/>
              <a:t> </a:t>
            </a:r>
            <a:r>
              <a:rPr lang="en-IE" sz="2400" dirty="0" err="1"/>
              <a:t>gach</a:t>
            </a:r>
            <a:r>
              <a:rPr lang="en-IE" sz="2400" dirty="0"/>
              <a:t> </a:t>
            </a:r>
            <a:r>
              <a:rPr lang="en-IE" sz="2400" dirty="0" err="1"/>
              <a:t>foireann</a:t>
            </a:r>
            <a:r>
              <a:rPr lang="en-IE" sz="2400" dirty="0"/>
              <a:t> ag </a:t>
            </a:r>
            <a:r>
              <a:rPr lang="en-IE" sz="2400" dirty="0" err="1"/>
              <a:t>imirt</a:t>
            </a:r>
            <a:r>
              <a:rPr lang="en-IE" sz="2400" dirty="0"/>
              <a:t> a </a:t>
            </a:r>
            <a:r>
              <a:rPr lang="en-IE" sz="2400" dirty="0" err="1"/>
              <a:t>chéile</a:t>
            </a:r>
            <a:r>
              <a:rPr lang="en-IE" sz="2400" dirty="0"/>
              <a:t> – mar sin, </a:t>
            </a:r>
            <a:r>
              <a:rPr lang="en-IE" sz="2400" dirty="0" err="1"/>
              <a:t>beidh</a:t>
            </a:r>
            <a:r>
              <a:rPr lang="en-IE" sz="2400" dirty="0"/>
              <a:t> 10 </a:t>
            </a:r>
            <a:r>
              <a:rPr lang="en-IE" sz="2400" dirty="0" err="1"/>
              <a:t>gcluiche</a:t>
            </a:r>
            <a:r>
              <a:rPr lang="en-IE" sz="2400" dirty="0"/>
              <a:t> </a:t>
            </a:r>
            <a:r>
              <a:rPr lang="en-IE" sz="2400" dirty="0" err="1"/>
              <a:t>i</a:t>
            </a:r>
            <a:r>
              <a:rPr lang="en-IE" sz="2400" dirty="0"/>
              <a:t> </a:t>
            </a:r>
            <a:r>
              <a:rPr lang="en-IE" sz="2400" dirty="0" err="1"/>
              <a:t>ngach</a:t>
            </a:r>
            <a:r>
              <a:rPr lang="en-IE" sz="2400" dirty="0"/>
              <a:t> </a:t>
            </a:r>
            <a:r>
              <a:rPr lang="en-IE" sz="2400" dirty="0" err="1"/>
              <a:t>linn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Bua = 4 </a:t>
            </a:r>
            <a:r>
              <a:rPr lang="en-IE" sz="2400" dirty="0" err="1"/>
              <a:t>pointí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Comhscór</a:t>
            </a:r>
            <a:r>
              <a:rPr lang="en-IE" sz="2400" dirty="0"/>
              <a:t> = 2 </a:t>
            </a:r>
            <a:r>
              <a:rPr lang="en-IE" sz="2400" dirty="0" err="1"/>
              <a:t>pointí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Cailleadh</a:t>
            </a:r>
            <a:r>
              <a:rPr lang="en-IE" sz="2400" dirty="0"/>
              <a:t> (le 8 </a:t>
            </a:r>
            <a:r>
              <a:rPr lang="en-IE" sz="2400" dirty="0" err="1"/>
              <a:t>bpointí</a:t>
            </a:r>
            <a:r>
              <a:rPr lang="en-IE" sz="2400" dirty="0"/>
              <a:t> </a:t>
            </a:r>
            <a:r>
              <a:rPr lang="en-IE" sz="2400" dirty="0" err="1"/>
              <a:t>nó</a:t>
            </a:r>
            <a:r>
              <a:rPr lang="en-IE" sz="2400" dirty="0"/>
              <a:t> </a:t>
            </a:r>
            <a:r>
              <a:rPr lang="en-IE" sz="2400" dirty="0" err="1"/>
              <a:t>níos</a:t>
            </a:r>
            <a:r>
              <a:rPr lang="en-IE" sz="2400" dirty="0"/>
              <a:t> </a:t>
            </a:r>
            <a:r>
              <a:rPr lang="en-IE" sz="2400" dirty="0" err="1"/>
              <a:t>mó</a:t>
            </a:r>
            <a:r>
              <a:rPr lang="en-IE" sz="2400" dirty="0"/>
              <a:t>) = 0 </a:t>
            </a:r>
            <a:r>
              <a:rPr lang="en-IE" sz="2400" dirty="0" err="1"/>
              <a:t>pointí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Cailleadh</a:t>
            </a:r>
            <a:r>
              <a:rPr lang="en-IE" sz="2400" dirty="0"/>
              <a:t> (le </a:t>
            </a:r>
            <a:r>
              <a:rPr lang="en-IE" sz="2400" dirty="0" err="1"/>
              <a:t>níos</a:t>
            </a:r>
            <a:r>
              <a:rPr lang="en-IE" sz="2400" dirty="0"/>
              <a:t> </a:t>
            </a:r>
            <a:r>
              <a:rPr lang="en-IE" sz="2400" dirty="0" err="1"/>
              <a:t>lú</a:t>
            </a:r>
            <a:r>
              <a:rPr lang="en-IE" sz="2400" dirty="0"/>
              <a:t> </a:t>
            </a:r>
            <a:r>
              <a:rPr lang="en-IE" sz="2400" dirty="0" err="1"/>
              <a:t>ná</a:t>
            </a:r>
            <a:r>
              <a:rPr lang="en-IE" sz="2400" dirty="0"/>
              <a:t> 8 </a:t>
            </a:r>
            <a:r>
              <a:rPr lang="en-IE" sz="2400" dirty="0" err="1"/>
              <a:t>bpointí</a:t>
            </a:r>
            <a:r>
              <a:rPr lang="en-IE" sz="2400" dirty="0"/>
              <a:t>) = Pointe 1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/>
              <a:t>Aon </a:t>
            </a:r>
            <a:r>
              <a:rPr lang="en-IE" sz="2400" dirty="0" err="1"/>
              <a:t>fhoireann</a:t>
            </a:r>
            <a:r>
              <a:rPr lang="en-IE" sz="2400" dirty="0"/>
              <a:t> a </a:t>
            </a:r>
            <a:r>
              <a:rPr lang="en-IE" sz="2400" dirty="0" err="1"/>
              <a:t>fhaigheann</a:t>
            </a:r>
            <a:r>
              <a:rPr lang="en-IE" sz="2400" dirty="0"/>
              <a:t> 4+ </a:t>
            </a:r>
            <a:r>
              <a:rPr lang="en-IE" sz="2400" dirty="0" err="1"/>
              <a:t>úd</a:t>
            </a:r>
            <a:r>
              <a:rPr lang="en-IE" sz="2400" dirty="0"/>
              <a:t> = Pointe </a:t>
            </a:r>
            <a:r>
              <a:rPr lang="en-IE" sz="2400" dirty="0" err="1"/>
              <a:t>amháin</a:t>
            </a:r>
            <a:r>
              <a:rPr lang="en-IE" sz="2400" dirty="0"/>
              <a:t> sa </a:t>
            </a:r>
            <a:r>
              <a:rPr lang="en-IE" sz="2400" dirty="0" err="1"/>
              <a:t>bhreis</a:t>
            </a:r>
            <a:endParaRPr lang="en-IE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167844" y="911573"/>
            <a:ext cx="32403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Scóráil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3893652E-5942-3D2C-FD31-F4349C9DB7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075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21351" y="6553200"/>
            <a:ext cx="33843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1000" b="1" dirty="0">
                <a:latin typeface="Sassoon" panose="02000503040000090004" pitchFamily="2" charset="0"/>
              </a:rPr>
              <a:t>© </a:t>
            </a:r>
            <a:r>
              <a:rPr lang="en-IE" sz="1000" b="1" dirty="0" err="1">
                <a:latin typeface="Sassoon" panose="02000503040000090004" pitchFamily="2" charset="0"/>
              </a:rPr>
              <a:t>Seomra</a:t>
            </a:r>
            <a:r>
              <a:rPr lang="en-IE" sz="1000" b="1" dirty="0">
                <a:latin typeface="Sassoon" panose="02000503040000090004" pitchFamily="2" charset="0"/>
              </a:rPr>
              <a:t> Ranga 2023 www.seomraranga.com</a:t>
            </a:r>
          </a:p>
        </p:txBody>
      </p:sp>
      <p:pic>
        <p:nvPicPr>
          <p:cNvPr id="3" name="Picture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553200"/>
            <a:ext cx="1219200" cy="30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9672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200" b="1" dirty="0"/>
              <a:t>Corn </a:t>
            </a:r>
            <a:r>
              <a:rPr lang="en-IE" sz="3200" b="1" dirty="0" err="1"/>
              <a:t>Domhanda</a:t>
            </a:r>
            <a:r>
              <a:rPr lang="en-IE" sz="3200" b="1" dirty="0"/>
              <a:t> Rugbaí  2023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43608" y="1916832"/>
            <a:ext cx="748883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Téann</a:t>
            </a:r>
            <a:r>
              <a:rPr lang="en-IE" sz="2400" dirty="0"/>
              <a:t> an 2 </a:t>
            </a:r>
            <a:r>
              <a:rPr lang="en-IE" sz="2400" dirty="0" err="1"/>
              <a:t>fhoireann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bharr</a:t>
            </a:r>
            <a:r>
              <a:rPr lang="en-IE" sz="2400" dirty="0"/>
              <a:t> </a:t>
            </a:r>
            <a:r>
              <a:rPr lang="en-IE" sz="2400" dirty="0" err="1"/>
              <a:t>gach</a:t>
            </a:r>
            <a:r>
              <a:rPr lang="en-IE" sz="2400" dirty="0"/>
              <a:t> </a:t>
            </a:r>
            <a:r>
              <a:rPr lang="en-IE" sz="2400" dirty="0" err="1"/>
              <a:t>linn</a:t>
            </a:r>
            <a:r>
              <a:rPr lang="en-IE" sz="2400" dirty="0"/>
              <a:t> </a:t>
            </a:r>
            <a:r>
              <a:rPr lang="en-IE" sz="2400" dirty="0" err="1"/>
              <a:t>isteach</a:t>
            </a:r>
            <a:r>
              <a:rPr lang="en-IE" sz="2400" dirty="0"/>
              <a:t> i </a:t>
            </a:r>
            <a:r>
              <a:rPr lang="en-IE" sz="2400" dirty="0" err="1"/>
              <a:t>gCeathrú</a:t>
            </a:r>
            <a:r>
              <a:rPr lang="en-IE" sz="2400" dirty="0"/>
              <a:t> </a:t>
            </a:r>
            <a:r>
              <a:rPr lang="en-IE" sz="2400" dirty="0" err="1"/>
              <a:t>Craobh</a:t>
            </a:r>
            <a:endParaRPr lang="en-IE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2400" dirty="0" err="1"/>
              <a:t>Faigheann</a:t>
            </a:r>
            <a:r>
              <a:rPr lang="en-IE" sz="2400" dirty="0"/>
              <a:t> </a:t>
            </a:r>
            <a:r>
              <a:rPr lang="en-IE" sz="2400" dirty="0" err="1"/>
              <a:t>na</a:t>
            </a:r>
            <a:r>
              <a:rPr lang="en-IE" sz="2400" dirty="0"/>
              <a:t> 3 </a:t>
            </a:r>
            <a:r>
              <a:rPr lang="en-IE" sz="2400" dirty="0" err="1"/>
              <a:t>fhoireann</a:t>
            </a:r>
            <a:r>
              <a:rPr lang="en-IE" sz="2400" dirty="0"/>
              <a:t> </a:t>
            </a:r>
            <a:r>
              <a:rPr lang="en-IE" sz="2400" dirty="0" err="1"/>
              <a:t>ar</a:t>
            </a:r>
            <a:r>
              <a:rPr lang="en-IE" sz="2400" dirty="0"/>
              <a:t> </a:t>
            </a:r>
            <a:r>
              <a:rPr lang="en-IE" sz="2400" dirty="0" err="1"/>
              <a:t>bharr</a:t>
            </a:r>
            <a:r>
              <a:rPr lang="en-IE" sz="2400" dirty="0"/>
              <a:t> </a:t>
            </a:r>
            <a:r>
              <a:rPr lang="en-IE" sz="2400" dirty="0" err="1"/>
              <a:t>gach</a:t>
            </a:r>
            <a:r>
              <a:rPr lang="en-IE" sz="2400" dirty="0"/>
              <a:t> </a:t>
            </a:r>
            <a:r>
              <a:rPr lang="en-IE" sz="2400" dirty="0" err="1"/>
              <a:t>linn</a:t>
            </a:r>
            <a:r>
              <a:rPr lang="en-IE" sz="2400" dirty="0"/>
              <a:t> </a:t>
            </a:r>
            <a:r>
              <a:rPr lang="en-IE" sz="2400" dirty="0" err="1"/>
              <a:t>isteach</a:t>
            </a:r>
            <a:r>
              <a:rPr lang="en-IE" sz="2400" dirty="0"/>
              <a:t> don Corn </a:t>
            </a:r>
            <a:r>
              <a:rPr lang="en-IE" sz="2400" dirty="0" err="1"/>
              <a:t>Domhanda</a:t>
            </a:r>
            <a:r>
              <a:rPr lang="en-IE" sz="2400" dirty="0"/>
              <a:t> Rugbaí 2027, </a:t>
            </a:r>
            <a:r>
              <a:rPr lang="en-IE" sz="2400" dirty="0" err="1"/>
              <a:t>san</a:t>
            </a:r>
            <a:r>
              <a:rPr lang="en-IE" sz="2400" dirty="0"/>
              <a:t> </a:t>
            </a:r>
            <a:r>
              <a:rPr lang="en-IE" sz="2400" dirty="0" err="1"/>
              <a:t>Astráil</a:t>
            </a:r>
            <a:r>
              <a:rPr lang="en-IE" sz="2400" dirty="0"/>
              <a:t>, </a:t>
            </a:r>
            <a:r>
              <a:rPr lang="en-GB" sz="2400" dirty="0"/>
              <a:t>go </a:t>
            </a:r>
            <a:r>
              <a:rPr lang="en-GB" sz="2400" dirty="0" err="1"/>
              <a:t>huathoibríoch</a:t>
            </a:r>
            <a:r>
              <a:rPr lang="en-GB" sz="2400" dirty="0"/>
              <a:t>. </a:t>
            </a:r>
            <a:endParaRPr lang="en-IE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43808" y="1298200"/>
            <a:ext cx="38884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4000" b="1" dirty="0" err="1">
                <a:solidFill>
                  <a:schemeClr val="accent1">
                    <a:lumMod val="50000"/>
                  </a:schemeClr>
                </a:solidFill>
              </a:rPr>
              <a:t>Cáiliú</a:t>
            </a:r>
            <a:endParaRPr lang="en-IE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2" descr="2023 Rugby World Cup - Wikipedia">
            <a:extLst>
              <a:ext uri="{FF2B5EF4-FFF2-40B4-BE49-F238E27FC236}">
                <a16:creationId xmlns:a16="http://schemas.microsoft.com/office/drawing/2014/main" id="{3361638C-37D5-71C5-3CF8-1B072DD93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30" y="94956"/>
            <a:ext cx="1187540" cy="1527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67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Thermal</Template>
  <TotalTime>4897</TotalTime>
  <Words>635</Words>
  <Application>Microsoft Office PowerPoint</Application>
  <PresentationFormat>On-screen Show (4:3)</PresentationFormat>
  <Paragraphs>94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Sassoon</vt:lpstr>
      <vt:lpstr>Verdana</vt:lpstr>
      <vt:lpstr>Thermal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</dc:creator>
  <cp:lastModifiedBy>Damien Quinn</cp:lastModifiedBy>
  <cp:revision>32</cp:revision>
  <cp:lastPrinted>2019-09-10T06:56:53Z</cp:lastPrinted>
  <dcterms:created xsi:type="dcterms:W3CDTF">2019-07-29T22:04:53Z</dcterms:created>
  <dcterms:modified xsi:type="dcterms:W3CDTF">2023-08-28T19:30:04Z</dcterms:modified>
</cp:coreProperties>
</file>